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9" r:id="rId3"/>
    <p:sldId id="260" r:id="rId4"/>
    <p:sldId id="262" r:id="rId5"/>
    <p:sldId id="258" r:id="rId6"/>
    <p:sldId id="261"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571E0A-5A07-4A95-AA28-6C541D843A7D}" v="18" dt="2023-04-13T07:19:04.5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0" d="100"/>
          <a:sy n="50" d="100"/>
        </p:scale>
        <p:origin x="1934" y="7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AC06CCF5-6866-41DF-B6EC-FE914D28AD27}"/>
    <pc:docChg chg="modSld sldOrd">
      <pc:chgData name="Shailee Upadhayay" userId="556280587117f9d7" providerId="LiveId" clId="{AC06CCF5-6866-41DF-B6EC-FE914D28AD27}" dt="2023-01-31T08:42:01.620" v="42"/>
      <pc:docMkLst>
        <pc:docMk/>
      </pc:docMkLst>
      <pc:sldChg chg="ord">
        <pc:chgData name="Shailee Upadhayay" userId="556280587117f9d7" providerId="LiveId" clId="{AC06CCF5-6866-41DF-B6EC-FE914D28AD27}" dt="2023-01-31T08:42:01.620" v="42"/>
        <pc:sldMkLst>
          <pc:docMk/>
          <pc:sldMk cId="4163189123" sldId="257"/>
        </pc:sldMkLst>
      </pc:sldChg>
      <pc:sldChg chg="modSp mod">
        <pc:chgData name="Shailee Upadhayay" userId="556280587117f9d7" providerId="LiveId" clId="{AC06CCF5-6866-41DF-B6EC-FE914D28AD27}" dt="2023-01-30T16:40:10.811" v="40" actId="20577"/>
        <pc:sldMkLst>
          <pc:docMk/>
          <pc:sldMk cId="3017743966" sldId="259"/>
        </pc:sldMkLst>
        <pc:spChg chg="mod">
          <ac:chgData name="Shailee Upadhayay" userId="556280587117f9d7" providerId="LiveId" clId="{AC06CCF5-6866-41DF-B6EC-FE914D28AD27}" dt="2023-01-30T16:40:10.811" v="40" actId="20577"/>
          <ac:spMkLst>
            <pc:docMk/>
            <pc:sldMk cId="3017743966" sldId="259"/>
            <ac:spMk id="2" creationId="{3CA4EAFD-662B-36C7-6241-8E57589175D5}"/>
          </ac:spMkLst>
        </pc:spChg>
      </pc:sldChg>
      <pc:sldChg chg="modSp mod">
        <pc:chgData name="Shailee Upadhayay" userId="556280587117f9d7" providerId="LiveId" clId="{AC06CCF5-6866-41DF-B6EC-FE914D28AD27}" dt="2023-01-30T16:26:28.757" v="15" actId="255"/>
        <pc:sldMkLst>
          <pc:docMk/>
          <pc:sldMk cId="252145487" sldId="264"/>
        </pc:sldMkLst>
        <pc:spChg chg="mod">
          <ac:chgData name="Shailee Upadhayay" userId="556280587117f9d7" providerId="LiveId" clId="{AC06CCF5-6866-41DF-B6EC-FE914D28AD27}" dt="2023-01-30T16:26:28.757" v="15" actId="255"/>
          <ac:spMkLst>
            <pc:docMk/>
            <pc:sldMk cId="252145487" sldId="264"/>
            <ac:spMk id="3" creationId="{E2CB175D-8AB3-1AD9-12DB-72C049860A8D}"/>
          </ac:spMkLst>
        </pc:spChg>
      </pc:sldChg>
    </pc:docChg>
  </pc:docChgLst>
  <pc:docChgLst>
    <pc:chgData name="Shailee Upadhayay" userId="556280587117f9d7" providerId="LiveId" clId="{A7571E0A-5A07-4A95-AA28-6C541D843A7D}"/>
    <pc:docChg chg="undo custSel modSld">
      <pc:chgData name="Shailee Upadhayay" userId="556280587117f9d7" providerId="LiveId" clId="{A7571E0A-5A07-4A95-AA28-6C541D843A7D}" dt="2023-04-13T07:19:36.315" v="37" actId="123"/>
      <pc:docMkLst>
        <pc:docMk/>
      </pc:docMkLst>
      <pc:sldChg chg="modSp">
        <pc:chgData name="Shailee Upadhayay" userId="556280587117f9d7" providerId="LiveId" clId="{A7571E0A-5A07-4A95-AA28-6C541D843A7D}" dt="2023-04-13T07:18:23.003" v="29"/>
        <pc:sldMkLst>
          <pc:docMk/>
          <pc:sldMk cId="1561101342" sldId="256"/>
        </pc:sldMkLst>
        <pc:spChg chg="mod">
          <ac:chgData name="Shailee Upadhayay" userId="556280587117f9d7" providerId="LiveId" clId="{A7571E0A-5A07-4A95-AA28-6C541D843A7D}" dt="2023-04-13T07:18:23.003" v="29"/>
          <ac:spMkLst>
            <pc:docMk/>
            <pc:sldMk cId="1561101342" sldId="256"/>
            <ac:spMk id="3" creationId="{489B9728-72E3-126F-0ADA-45A2D0AE13EC}"/>
          </ac:spMkLst>
        </pc:spChg>
      </pc:sldChg>
      <pc:sldChg chg="modSp mod">
        <pc:chgData name="Shailee Upadhayay" userId="556280587117f9d7" providerId="LiveId" clId="{A7571E0A-5A07-4A95-AA28-6C541D843A7D}" dt="2023-04-13T07:19:36.315" v="37" actId="123"/>
        <pc:sldMkLst>
          <pc:docMk/>
          <pc:sldMk cId="1124570453" sldId="258"/>
        </pc:sldMkLst>
        <pc:spChg chg="mod">
          <ac:chgData name="Shailee Upadhayay" userId="556280587117f9d7" providerId="LiveId" clId="{A7571E0A-5A07-4A95-AA28-6C541D843A7D}" dt="2023-04-13T07:18:23.003" v="29"/>
          <ac:spMkLst>
            <pc:docMk/>
            <pc:sldMk cId="1124570453" sldId="258"/>
            <ac:spMk id="2" creationId="{9E172C90-5707-4503-8AB2-03623222B3C1}"/>
          </ac:spMkLst>
        </pc:spChg>
        <pc:spChg chg="mod">
          <ac:chgData name="Shailee Upadhayay" userId="556280587117f9d7" providerId="LiveId" clId="{A7571E0A-5A07-4A95-AA28-6C541D843A7D}" dt="2023-04-13T07:19:36.315" v="37" actId="123"/>
          <ac:spMkLst>
            <pc:docMk/>
            <pc:sldMk cId="1124570453" sldId="258"/>
            <ac:spMk id="3" creationId="{EF5375C1-AB78-2C37-A92C-26810DDA2BB6}"/>
          </ac:spMkLst>
        </pc:spChg>
      </pc:sldChg>
      <pc:sldChg chg="modSp">
        <pc:chgData name="Shailee Upadhayay" userId="556280587117f9d7" providerId="LiveId" clId="{A7571E0A-5A07-4A95-AA28-6C541D843A7D}" dt="2023-04-13T07:18:23.003" v="29"/>
        <pc:sldMkLst>
          <pc:docMk/>
          <pc:sldMk cId="3017743966" sldId="259"/>
        </pc:sldMkLst>
        <pc:spChg chg="mod">
          <ac:chgData name="Shailee Upadhayay" userId="556280587117f9d7" providerId="LiveId" clId="{A7571E0A-5A07-4A95-AA28-6C541D843A7D}" dt="2023-04-13T07:18:23.003" v="29"/>
          <ac:spMkLst>
            <pc:docMk/>
            <pc:sldMk cId="3017743966" sldId="259"/>
            <ac:spMk id="2" creationId="{3CA4EAFD-662B-36C7-6241-8E57589175D5}"/>
          </ac:spMkLst>
        </pc:spChg>
        <pc:spChg chg="mod">
          <ac:chgData name="Shailee Upadhayay" userId="556280587117f9d7" providerId="LiveId" clId="{A7571E0A-5A07-4A95-AA28-6C541D843A7D}" dt="2023-04-13T07:18:23.003" v="29"/>
          <ac:spMkLst>
            <pc:docMk/>
            <pc:sldMk cId="3017743966" sldId="259"/>
            <ac:spMk id="3" creationId="{5F416789-F20E-8BE0-F8CA-FF949FAAA347}"/>
          </ac:spMkLst>
        </pc:spChg>
      </pc:sldChg>
      <pc:sldChg chg="modSp mod">
        <pc:chgData name="Shailee Upadhayay" userId="556280587117f9d7" providerId="LiveId" clId="{A7571E0A-5A07-4A95-AA28-6C541D843A7D}" dt="2023-04-13T07:18:54.584" v="33" actId="115"/>
        <pc:sldMkLst>
          <pc:docMk/>
          <pc:sldMk cId="1866090825" sldId="260"/>
        </pc:sldMkLst>
        <pc:spChg chg="mod">
          <ac:chgData name="Shailee Upadhayay" userId="556280587117f9d7" providerId="LiveId" clId="{A7571E0A-5A07-4A95-AA28-6C541D843A7D}" dt="2023-04-13T07:18:23.003" v="29"/>
          <ac:spMkLst>
            <pc:docMk/>
            <pc:sldMk cId="1866090825" sldId="260"/>
            <ac:spMk id="2" creationId="{4F49877C-5D7F-C8A3-4EE7-55F584C11378}"/>
          </ac:spMkLst>
        </pc:spChg>
        <pc:spChg chg="mod">
          <ac:chgData name="Shailee Upadhayay" userId="556280587117f9d7" providerId="LiveId" clId="{A7571E0A-5A07-4A95-AA28-6C541D843A7D}" dt="2023-04-13T07:18:54.584" v="33" actId="115"/>
          <ac:spMkLst>
            <pc:docMk/>
            <pc:sldMk cId="1866090825" sldId="260"/>
            <ac:spMk id="3" creationId="{9C976250-73A2-0041-C2CE-2C664865B98F}"/>
          </ac:spMkLst>
        </pc:spChg>
      </pc:sldChg>
      <pc:sldChg chg="modSp mod">
        <pc:chgData name="Shailee Upadhayay" userId="556280587117f9d7" providerId="LiveId" clId="{A7571E0A-5A07-4A95-AA28-6C541D843A7D}" dt="2023-04-13T07:19:09.701" v="35" actId="115"/>
        <pc:sldMkLst>
          <pc:docMk/>
          <pc:sldMk cId="3547706924" sldId="262"/>
        </pc:sldMkLst>
        <pc:spChg chg="mod">
          <ac:chgData name="Shailee Upadhayay" userId="556280587117f9d7" providerId="LiveId" clId="{A7571E0A-5A07-4A95-AA28-6C541D843A7D}" dt="2023-04-13T07:18:23.003" v="29"/>
          <ac:spMkLst>
            <pc:docMk/>
            <pc:sldMk cId="3547706924" sldId="262"/>
            <ac:spMk id="2" creationId="{5709520B-E242-56A0-B9B2-8861332308EE}"/>
          </ac:spMkLst>
        </pc:spChg>
        <pc:spChg chg="mod">
          <ac:chgData name="Shailee Upadhayay" userId="556280587117f9d7" providerId="LiveId" clId="{A7571E0A-5A07-4A95-AA28-6C541D843A7D}" dt="2023-04-13T07:19:09.701" v="35" actId="115"/>
          <ac:spMkLst>
            <pc:docMk/>
            <pc:sldMk cId="3547706924" sldId="262"/>
            <ac:spMk id="3" creationId="{31439948-8AE2-D592-52BD-AABCE58E6DFE}"/>
          </ac:spMkLst>
        </pc:spChg>
      </pc:sldChg>
      <pc:sldChg chg="modSp mod">
        <pc:chgData name="Shailee Upadhayay" userId="556280587117f9d7" providerId="LiveId" clId="{A7571E0A-5A07-4A95-AA28-6C541D843A7D}" dt="2023-04-13T07:19:26.311" v="36" actId="123"/>
        <pc:sldMkLst>
          <pc:docMk/>
          <pc:sldMk cId="328274145" sldId="263"/>
        </pc:sldMkLst>
        <pc:spChg chg="mod">
          <ac:chgData name="Shailee Upadhayay" userId="556280587117f9d7" providerId="LiveId" clId="{A7571E0A-5A07-4A95-AA28-6C541D843A7D}" dt="2023-04-13T07:18:23.003" v="29"/>
          <ac:spMkLst>
            <pc:docMk/>
            <pc:sldMk cId="328274145" sldId="263"/>
            <ac:spMk id="2" creationId="{42ABC8F1-CADF-E99F-4432-BDD682841BD5}"/>
          </ac:spMkLst>
        </pc:spChg>
        <pc:spChg chg="mod">
          <ac:chgData name="Shailee Upadhayay" userId="556280587117f9d7" providerId="LiveId" clId="{A7571E0A-5A07-4A95-AA28-6C541D843A7D}" dt="2023-04-13T07:19:26.311" v="36" actId="123"/>
          <ac:spMkLst>
            <pc:docMk/>
            <pc:sldMk cId="328274145" sldId="263"/>
            <ac:spMk id="3" creationId="{395954E9-484D-5313-373B-C0196D342BFE}"/>
          </ac:spMkLst>
        </pc:spChg>
      </pc:sldChg>
      <pc:sldChg chg="modSp">
        <pc:chgData name="Shailee Upadhayay" userId="556280587117f9d7" providerId="LiveId" clId="{A7571E0A-5A07-4A95-AA28-6C541D843A7D}" dt="2023-04-13T07:18:23.003" v="29"/>
        <pc:sldMkLst>
          <pc:docMk/>
          <pc:sldMk cId="252145487" sldId="264"/>
        </pc:sldMkLst>
        <pc:spChg chg="mod">
          <ac:chgData name="Shailee Upadhayay" userId="556280587117f9d7" providerId="LiveId" clId="{A7571E0A-5A07-4A95-AA28-6C541D843A7D}" dt="2023-04-13T07:18:23.003" v="29"/>
          <ac:spMkLst>
            <pc:docMk/>
            <pc:sldMk cId="252145487" sldId="264"/>
            <ac:spMk id="2" creationId="{57A44850-5B47-31FA-E5AD-E83925F870EE}"/>
          </ac:spMkLst>
        </pc:spChg>
        <pc:spChg chg="mod">
          <ac:chgData name="Shailee Upadhayay" userId="556280587117f9d7" providerId="LiveId" clId="{A7571E0A-5A07-4A95-AA28-6C541D843A7D}" dt="2023-04-13T07:18:23.003" v="29"/>
          <ac:spMkLst>
            <pc:docMk/>
            <pc:sldMk cId="252145487" sldId="264"/>
            <ac:spMk id="3" creationId="{E2CB175D-8AB3-1AD9-12DB-72C049860A8D}"/>
          </ac:spMkLst>
        </pc:spChg>
      </pc:sldChg>
    </pc:docChg>
  </pc:docChgLst>
  <pc:docChgLst>
    <pc:chgData name="Shailee Upadhayay" userId="556280587117f9d7" providerId="LiveId" clId="{9C41092F-A308-42E0-898A-F06E9F0B3AE3}"/>
    <pc:docChg chg="delSld">
      <pc:chgData name="Shailee Upadhayay" userId="556280587117f9d7" providerId="LiveId" clId="{9C41092F-A308-42E0-898A-F06E9F0B3AE3}" dt="2023-03-03T07:24:02.129" v="0" actId="2696"/>
      <pc:docMkLst>
        <pc:docMk/>
      </pc:docMkLst>
      <pc:sldChg chg="del">
        <pc:chgData name="Shailee Upadhayay" userId="556280587117f9d7" providerId="LiveId" clId="{9C41092F-A308-42E0-898A-F06E9F0B3AE3}" dt="2023-03-03T07:24:02.129" v="0" actId="2696"/>
        <pc:sldMkLst>
          <pc:docMk/>
          <pc:sldMk cId="4163189123"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F78E7B-D880-4F05-ACC0-AA7A0D6FF372}" type="datetimeFigureOut">
              <a:rPr lang="en-IN" smtClean="0"/>
              <a:t>13-04-2023</a:t>
            </a:fld>
            <a:endParaRPr lang="en-IN"/>
          </a:p>
        </p:txBody>
      </p:sp>
      <p:sp>
        <p:nvSpPr>
          <p:cNvPr id="5" name="Footer Placeholder 4"/>
          <p:cNvSpPr>
            <a:spLocks noGrp="1"/>
          </p:cNvSpPr>
          <p:nvPr>
            <p:ph type="ftr" sz="quarter" idx="11"/>
          </p:nvPr>
        </p:nvSpPr>
        <p:spPr>
          <a:xfrm>
            <a:off x="1451579" y="329307"/>
            <a:ext cx="5626774" cy="309201"/>
          </a:xfrm>
        </p:spPr>
        <p:txBody>
          <a:bodyPr/>
          <a:lstStyle/>
          <a:p>
            <a:endParaRPr lang="en-IN"/>
          </a:p>
        </p:txBody>
      </p:sp>
      <p:sp>
        <p:nvSpPr>
          <p:cNvPr id="6" name="Slide Number Placeholder 5"/>
          <p:cNvSpPr>
            <a:spLocks noGrp="1"/>
          </p:cNvSpPr>
          <p:nvPr>
            <p:ph type="sldNum" sz="quarter" idx="12"/>
          </p:nvPr>
        </p:nvSpPr>
        <p:spPr>
          <a:xfrm>
            <a:off x="476834" y="798973"/>
            <a:ext cx="811019" cy="503578"/>
          </a:xfrm>
        </p:spPr>
        <p:txBody>
          <a:bodyPr/>
          <a:lstStyle/>
          <a:p>
            <a:fld id="{1163223D-6CC5-40EC-AA3A-10069DC2E3D5}" type="slidenum">
              <a:rPr lang="en-IN" smtClean="0"/>
              <a:t>‹#›</a:t>
            </a:fld>
            <a:endParaRPr lang="en-IN"/>
          </a:p>
        </p:txBody>
      </p:sp>
    </p:spTree>
    <p:extLst>
      <p:ext uri="{BB962C8B-B14F-4D97-AF65-F5344CB8AC3E}">
        <p14:creationId xmlns:p14="http://schemas.microsoft.com/office/powerpoint/2010/main" val="71421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F78E7B-D880-4F05-ACC0-AA7A0D6FF372}" type="datetimeFigureOut">
              <a:rPr lang="en-IN" smtClean="0"/>
              <a:t>13-04-2023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63223D-6CC5-40EC-AA3A-10069DC2E3D5}" type="slidenum">
              <a:rPr lang="en-IN" smtClean="0"/>
              <a:t>‹#›</a:t>
            </a:fld>
            <a:endParaRPr lang="en-IN"/>
          </a:p>
        </p:txBody>
      </p:sp>
    </p:spTree>
    <p:extLst>
      <p:ext uri="{BB962C8B-B14F-4D97-AF65-F5344CB8AC3E}">
        <p14:creationId xmlns:p14="http://schemas.microsoft.com/office/powerpoint/2010/main" val="2460814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F78E7B-D880-4F05-ACC0-AA7A0D6FF372}" type="datetimeFigureOut">
              <a:rPr lang="en-IN" smtClean="0"/>
              <a:t>13-04-2023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63223D-6CC5-40EC-AA3A-10069DC2E3D5}" type="slidenum">
              <a:rPr lang="en-IN" smtClean="0"/>
              <a:t>‹#›</a:t>
            </a:fld>
            <a:endParaRPr lang="en-IN"/>
          </a:p>
        </p:txBody>
      </p:sp>
    </p:spTree>
    <p:extLst>
      <p:ext uri="{BB962C8B-B14F-4D97-AF65-F5344CB8AC3E}">
        <p14:creationId xmlns:p14="http://schemas.microsoft.com/office/powerpoint/2010/main" val="2785643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F78E7B-D880-4F05-ACC0-AA7A0D6FF372}" type="datetimeFigureOut">
              <a:rPr lang="en-IN" smtClean="0"/>
              <a:t>13-04-2023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63223D-6CC5-40EC-AA3A-10069DC2E3D5}" type="slidenum">
              <a:rPr lang="en-IN" smtClean="0"/>
              <a:t>‹#›</a:t>
            </a:fld>
            <a:endParaRPr lang="en-IN"/>
          </a:p>
        </p:txBody>
      </p:sp>
    </p:spTree>
    <p:extLst>
      <p:ext uri="{BB962C8B-B14F-4D97-AF65-F5344CB8AC3E}">
        <p14:creationId xmlns:p14="http://schemas.microsoft.com/office/powerpoint/2010/main" val="2943433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F78E7B-D880-4F05-ACC0-AA7A0D6FF372}" type="datetimeFigureOut">
              <a:rPr lang="en-IN" smtClean="0"/>
              <a:t>13-04-2023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63223D-6CC5-40EC-AA3A-10069DC2E3D5}" type="slidenum">
              <a:rPr lang="en-IN" smtClean="0"/>
              <a:t>‹#›</a:t>
            </a:fld>
            <a:endParaRPr lang="en-IN"/>
          </a:p>
        </p:txBody>
      </p:sp>
    </p:spTree>
    <p:extLst>
      <p:ext uri="{BB962C8B-B14F-4D97-AF65-F5344CB8AC3E}">
        <p14:creationId xmlns:p14="http://schemas.microsoft.com/office/powerpoint/2010/main" val="2547737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F78E7B-D880-4F05-ACC0-AA7A0D6FF372}" type="datetimeFigureOut">
              <a:rPr lang="en-IN" smtClean="0"/>
              <a:t>13-04-2023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163223D-6CC5-40EC-AA3A-10069DC2E3D5}" type="slidenum">
              <a:rPr lang="en-IN" smtClean="0"/>
              <a:t>‹#›</a:t>
            </a:fld>
            <a:endParaRPr lang="en-IN"/>
          </a:p>
        </p:txBody>
      </p:sp>
    </p:spTree>
    <p:extLst>
      <p:ext uri="{BB962C8B-B14F-4D97-AF65-F5344CB8AC3E}">
        <p14:creationId xmlns:p14="http://schemas.microsoft.com/office/powerpoint/2010/main" val="2658468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F78E7B-D880-4F05-ACC0-AA7A0D6FF372}" type="datetimeFigureOut">
              <a:rPr lang="en-IN" smtClean="0"/>
              <a:t>13-04-2023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163223D-6CC5-40EC-AA3A-10069DC2E3D5}" type="slidenum">
              <a:rPr lang="en-IN" smtClean="0"/>
              <a:t>‹#›</a:t>
            </a:fld>
            <a:endParaRPr lang="en-IN"/>
          </a:p>
        </p:txBody>
      </p:sp>
    </p:spTree>
    <p:extLst>
      <p:ext uri="{BB962C8B-B14F-4D97-AF65-F5344CB8AC3E}">
        <p14:creationId xmlns:p14="http://schemas.microsoft.com/office/powerpoint/2010/main" val="706744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F78E7B-D880-4F05-ACC0-AA7A0D6FF372}" type="datetimeFigureOut">
              <a:rPr lang="en-IN" smtClean="0"/>
              <a:t>13-04-2023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163223D-6CC5-40EC-AA3A-10069DC2E3D5}" type="slidenum">
              <a:rPr lang="en-IN" smtClean="0"/>
              <a:t>‹#›</a:t>
            </a:fld>
            <a:endParaRPr lang="en-IN"/>
          </a:p>
        </p:txBody>
      </p:sp>
    </p:spTree>
    <p:extLst>
      <p:ext uri="{BB962C8B-B14F-4D97-AF65-F5344CB8AC3E}">
        <p14:creationId xmlns:p14="http://schemas.microsoft.com/office/powerpoint/2010/main" val="4045897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F78E7B-D880-4F05-ACC0-AA7A0D6FF372}" type="datetimeFigureOut">
              <a:rPr lang="en-IN" smtClean="0"/>
              <a:t>13-04-2023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163223D-6CC5-40EC-AA3A-10069DC2E3D5}" type="slidenum">
              <a:rPr lang="en-IN" smtClean="0"/>
              <a:t>‹#›</a:t>
            </a:fld>
            <a:endParaRPr lang="en-IN"/>
          </a:p>
        </p:txBody>
      </p:sp>
    </p:spTree>
    <p:extLst>
      <p:ext uri="{BB962C8B-B14F-4D97-AF65-F5344CB8AC3E}">
        <p14:creationId xmlns:p14="http://schemas.microsoft.com/office/powerpoint/2010/main" val="4289081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4F78E7B-D880-4F05-ACC0-AA7A0D6FF372}" type="datetimeFigureOut">
              <a:rPr lang="en-IN" smtClean="0"/>
              <a:t>13-04-2023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163223D-6CC5-40EC-AA3A-10069DC2E3D5}" type="slidenum">
              <a:rPr lang="en-IN" smtClean="0"/>
              <a:t>‹#›</a:t>
            </a:fld>
            <a:endParaRPr lang="en-IN"/>
          </a:p>
        </p:txBody>
      </p:sp>
    </p:spTree>
    <p:extLst>
      <p:ext uri="{BB962C8B-B14F-4D97-AF65-F5344CB8AC3E}">
        <p14:creationId xmlns:p14="http://schemas.microsoft.com/office/powerpoint/2010/main" val="3788279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4F78E7B-D880-4F05-ACC0-AA7A0D6FF372}" type="datetimeFigureOut">
              <a:rPr lang="en-IN" smtClean="0"/>
              <a:t>13-04-2023</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1163223D-6CC5-40EC-AA3A-10069DC2E3D5}" type="slidenum">
              <a:rPr lang="en-IN" smtClean="0"/>
              <a:t>‹#›</a:t>
            </a:fld>
            <a:endParaRPr lang="en-IN"/>
          </a:p>
        </p:txBody>
      </p:sp>
    </p:spTree>
    <p:extLst>
      <p:ext uri="{BB962C8B-B14F-4D97-AF65-F5344CB8AC3E}">
        <p14:creationId xmlns:p14="http://schemas.microsoft.com/office/powerpoint/2010/main" val="3884342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4F78E7B-D880-4F05-ACC0-AA7A0D6FF372}" type="datetimeFigureOut">
              <a:rPr lang="en-IN" smtClean="0"/>
              <a:t>13-04-2023</a:t>
            </a:fld>
            <a:endParaRPr lang="en-IN"/>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163223D-6CC5-40EC-AA3A-10069DC2E3D5}" type="slidenum">
              <a:rPr lang="en-IN" smtClean="0"/>
              <a:t>‹#›</a:t>
            </a:fld>
            <a:endParaRPr lang="en-IN"/>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7346928"/>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1DDDC-49AA-BAC2-DB8D-2F55FD23F4BC}"/>
              </a:ext>
            </a:extLst>
          </p:cNvPr>
          <p:cNvSpPr>
            <a:spLocks noGrp="1"/>
          </p:cNvSpPr>
          <p:nvPr>
            <p:ph type="ctrTitle"/>
          </p:nvPr>
        </p:nvSpPr>
        <p:spPr>
          <a:xfrm>
            <a:off x="1008856" y="785366"/>
            <a:ext cx="10514450" cy="2405704"/>
          </a:xfrm>
        </p:spPr>
        <p:txBody>
          <a:bodyPr/>
          <a:lstStyle/>
          <a:p>
            <a:r>
              <a:rPr lang="en-US" dirty="0">
                <a:latin typeface="Algerian" panose="04020705040A02060702" pitchFamily="82" charset="0"/>
              </a:rPr>
              <a:t>Research methodology</a:t>
            </a:r>
            <a:endParaRPr lang="en-IN" dirty="0">
              <a:latin typeface="Algerian" panose="04020705040A02060702" pitchFamily="82" charset="0"/>
            </a:endParaRPr>
          </a:p>
        </p:txBody>
      </p:sp>
      <p:sp>
        <p:nvSpPr>
          <p:cNvPr id="3" name="Subtitle 2">
            <a:extLst>
              <a:ext uri="{FF2B5EF4-FFF2-40B4-BE49-F238E27FC236}">
                <a16:creationId xmlns:a16="http://schemas.microsoft.com/office/drawing/2014/main" id="{489B9728-72E3-126F-0ADA-45A2D0AE13EC}"/>
              </a:ext>
            </a:extLst>
          </p:cNvPr>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val="1561101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4EAFD-662B-36C7-6241-8E57589175D5}"/>
              </a:ext>
            </a:extLst>
          </p:cNvPr>
          <p:cNvSpPr>
            <a:spLocks noGrp="1"/>
          </p:cNvSpPr>
          <p:nvPr>
            <p:ph type="title"/>
          </p:nvPr>
        </p:nvSpPr>
        <p:spPr/>
        <p:txBody>
          <a:bodyPr>
            <a:normAutofit/>
          </a:bodyPr>
          <a:lstStyle/>
          <a:p>
            <a:pPr algn="ctr"/>
            <a:r>
              <a:rPr lang="en-US" sz="3600" dirty="0">
                <a:latin typeface="Arial Black" panose="020B0A04020102020204" pitchFamily="34" charset="0"/>
              </a:rPr>
              <a:t>  Meaning OF RESEARCH</a:t>
            </a:r>
            <a:endParaRPr lang="en-IN" sz="36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5F416789-F20E-8BE0-F8CA-FF949FAAA347}"/>
              </a:ext>
            </a:extLst>
          </p:cNvPr>
          <p:cNvSpPr>
            <a:spLocks noGrp="1"/>
          </p:cNvSpPr>
          <p:nvPr>
            <p:ph idx="1"/>
          </p:nvPr>
        </p:nvSpPr>
        <p:spPr/>
        <p:txBody>
          <a:bodyPr>
            <a:normAutofit/>
          </a:bodyPr>
          <a:lstStyle/>
          <a:p>
            <a:pPr algn="just"/>
            <a:r>
              <a:rPr lang="en-US" sz="3200" dirty="0">
                <a:latin typeface="Times New Roman" panose="02020603050405020304" pitchFamily="18" charset="0"/>
                <a:cs typeface="Times New Roman" panose="02020603050405020304" pitchFamily="18" charset="0"/>
              </a:rPr>
              <a:t>The word research is derived from the Middle French "recherche", which means “to go about seeking’’</a:t>
            </a:r>
          </a:p>
          <a:p>
            <a:pPr algn="just"/>
            <a:r>
              <a:rPr lang="en-US" sz="3200" dirty="0">
                <a:latin typeface="Times New Roman" panose="02020603050405020304" pitchFamily="18" charset="0"/>
                <a:cs typeface="Times New Roman" panose="02020603050405020304" pitchFamily="18" charset="0"/>
              </a:rPr>
              <a:t>The term itself being derived from the Old French term "</a:t>
            </a:r>
            <a:r>
              <a:rPr lang="en-US" sz="3200" dirty="0" err="1">
                <a:latin typeface="Times New Roman" panose="02020603050405020304" pitchFamily="18" charset="0"/>
                <a:cs typeface="Times New Roman" panose="02020603050405020304" pitchFamily="18" charset="0"/>
              </a:rPr>
              <a:t>recerchier</a:t>
            </a:r>
            <a:r>
              <a:rPr lang="en-US" sz="3200" dirty="0">
                <a:latin typeface="Times New Roman" panose="02020603050405020304" pitchFamily="18" charset="0"/>
                <a:cs typeface="Times New Roman" panose="02020603050405020304" pitchFamily="18" charset="0"/>
              </a:rPr>
              <a:t>" a compound word from "re-"+"</a:t>
            </a:r>
            <a:r>
              <a:rPr lang="en-US" sz="3200" dirty="0" err="1">
                <a:latin typeface="Times New Roman" panose="02020603050405020304" pitchFamily="18" charset="0"/>
                <a:cs typeface="Times New Roman" panose="02020603050405020304" pitchFamily="18" charset="0"/>
              </a:rPr>
              <a:t>cerchier</a:t>
            </a:r>
            <a:r>
              <a:rPr lang="en-US" sz="3200" dirty="0">
                <a:latin typeface="Times New Roman" panose="02020603050405020304" pitchFamily="18" charset="0"/>
                <a:cs typeface="Times New Roman" panose="02020603050405020304" pitchFamily="18" charset="0"/>
              </a:rPr>
              <a:t>", or "</a:t>
            </a:r>
            <a:r>
              <a:rPr lang="en-US" sz="3200" dirty="0" err="1">
                <a:latin typeface="Times New Roman" panose="02020603050405020304" pitchFamily="18" charset="0"/>
                <a:cs typeface="Times New Roman" panose="02020603050405020304" pitchFamily="18" charset="0"/>
              </a:rPr>
              <a:t>sercher</a:t>
            </a:r>
            <a:r>
              <a:rPr lang="en-US" sz="3200" dirty="0">
                <a:latin typeface="Times New Roman" panose="02020603050405020304" pitchFamily="18" charset="0"/>
                <a:cs typeface="Times New Roman" panose="02020603050405020304" pitchFamily="18" charset="0"/>
              </a:rPr>
              <a:t>",meaning ‘search’</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7743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9877C-5D7F-C8A3-4EE7-55F584C11378}"/>
              </a:ext>
            </a:extLst>
          </p:cNvPr>
          <p:cNvSpPr>
            <a:spLocks noGrp="1"/>
          </p:cNvSpPr>
          <p:nvPr>
            <p:ph type="title"/>
          </p:nvPr>
        </p:nvSpPr>
        <p:spPr/>
        <p:txBody>
          <a:bodyPr>
            <a:normAutofit/>
          </a:bodyPr>
          <a:lstStyle/>
          <a:p>
            <a:pPr algn="ctr"/>
            <a:r>
              <a:rPr lang="en-US" sz="3600" dirty="0">
                <a:latin typeface="Arial Black" panose="020B0A04020102020204" pitchFamily="34" charset="0"/>
              </a:rPr>
              <a:t>Definition of research</a:t>
            </a:r>
            <a:endParaRPr lang="en-IN" sz="3600" dirty="0">
              <a:latin typeface="Arial Black" panose="020B0A04020102020204" pitchFamily="34" charset="0"/>
            </a:endParaRPr>
          </a:p>
        </p:txBody>
      </p:sp>
      <p:sp>
        <p:nvSpPr>
          <p:cNvPr id="3" name="Content Placeholder 2">
            <a:extLst>
              <a:ext uri="{FF2B5EF4-FFF2-40B4-BE49-F238E27FC236}">
                <a16:creationId xmlns:a16="http://schemas.microsoft.com/office/drawing/2014/main" id="{9C976250-73A2-0041-C2CE-2C664865B98F}"/>
              </a:ext>
            </a:extLst>
          </p:cNvPr>
          <p:cNvSpPr>
            <a:spLocks noGrp="1"/>
          </p:cNvSpPr>
          <p:nvPr>
            <p:ph idx="1"/>
          </p:nvPr>
        </p:nvSpPr>
        <p:spPr/>
        <p:txBody>
          <a:bodyPr>
            <a:noAutofit/>
          </a:bodyPr>
          <a:lstStyle/>
          <a:p>
            <a:pPr marL="0" indent="0" algn="just">
              <a:buNone/>
            </a:pPr>
            <a:r>
              <a:rPr lang="en-US" sz="2400" b="1" u="sng" dirty="0">
                <a:latin typeface="Times New Roman" panose="02020603050405020304" pitchFamily="18" charset="0"/>
                <a:cs typeface="Times New Roman" panose="02020603050405020304" pitchFamily="18" charset="0"/>
              </a:rPr>
              <a:t>According to OECD-</a:t>
            </a:r>
          </a:p>
          <a:p>
            <a:pPr marL="0" indent="0" algn="just">
              <a:buNone/>
            </a:pPr>
            <a:r>
              <a:rPr lang="en-US" sz="2400" dirty="0">
                <a:latin typeface="Times New Roman" panose="02020603050405020304" pitchFamily="18" charset="0"/>
                <a:cs typeface="Times New Roman" panose="02020603050405020304" pitchFamily="18" charset="0"/>
              </a:rPr>
              <a:t>Research is creative and systematic work undertaken to increase the stock of knowledge.</a:t>
            </a:r>
          </a:p>
          <a:p>
            <a:pPr marL="0" indent="0" algn="just">
              <a:buNone/>
            </a:pPr>
            <a:r>
              <a:rPr lang="en-US" sz="2400" dirty="0">
                <a:latin typeface="Times New Roman" panose="02020603050405020304" pitchFamily="18" charset="0"/>
                <a:cs typeface="Times New Roman" panose="02020603050405020304" pitchFamily="18" charset="0"/>
              </a:rPr>
              <a:t>Including knowledge of humans, culture and society, and the use of this stock of knowledge to devise new applications.</a:t>
            </a:r>
          </a:p>
          <a:p>
            <a:pPr marL="0" indent="0" algn="just">
              <a:buNone/>
            </a:pPr>
            <a:r>
              <a:rPr lang="en-US" sz="2400" b="1" u="sng" dirty="0">
                <a:latin typeface="Times New Roman" panose="02020603050405020304" pitchFamily="18" charset="0"/>
                <a:cs typeface="Times New Roman" panose="02020603050405020304" pitchFamily="18" charset="0"/>
              </a:rPr>
              <a:t>According to Redman and </a:t>
            </a:r>
            <a:r>
              <a:rPr lang="en-US" sz="2400" b="1" u="sng" dirty="0" err="1">
                <a:latin typeface="Times New Roman" panose="02020603050405020304" pitchFamily="18" charset="0"/>
                <a:cs typeface="Times New Roman" panose="02020603050405020304" pitchFamily="18" charset="0"/>
              </a:rPr>
              <a:t>Mory</a:t>
            </a:r>
            <a:r>
              <a:rPr lang="en-US" sz="2400" b="1" u="sng" dirty="0">
                <a:latin typeface="Times New Roman" panose="02020603050405020304" pitchFamily="18" charset="0"/>
                <a:cs typeface="Times New Roman" panose="02020603050405020304" pitchFamily="18" charset="0"/>
              </a:rPr>
              <a:t> -</a:t>
            </a:r>
          </a:p>
          <a:p>
            <a:pPr marL="0" indent="0" algn="just">
              <a:buNone/>
            </a:pPr>
            <a:r>
              <a:rPr lang="en-US" sz="2400" dirty="0">
                <a:latin typeface="Times New Roman" panose="02020603050405020304" pitchFamily="18" charset="0"/>
                <a:cs typeface="Times New Roman" panose="02020603050405020304" pitchFamily="18" charset="0"/>
              </a:rPr>
              <a:t>Research is a systematized effort to gain new knowledge.</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6090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9520B-E242-56A0-B9B2-8861332308E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1439948-8AE2-D592-52BD-AABCE58E6DFE}"/>
              </a:ext>
            </a:extLst>
          </p:cNvPr>
          <p:cNvSpPr>
            <a:spLocks noGrp="1"/>
          </p:cNvSpPr>
          <p:nvPr>
            <p:ph idx="1"/>
          </p:nvPr>
        </p:nvSpPr>
        <p:spPr/>
        <p:txBody>
          <a:bodyPr>
            <a:normAutofit/>
          </a:bodyPr>
          <a:lstStyle/>
          <a:p>
            <a:pPr marL="0" indent="0" algn="just">
              <a:buNone/>
            </a:pPr>
            <a:r>
              <a:rPr lang="en-US" sz="2400" b="1" u="sng" dirty="0">
                <a:latin typeface="Times New Roman" panose="02020603050405020304" pitchFamily="18" charset="0"/>
                <a:cs typeface="Times New Roman" panose="02020603050405020304" pitchFamily="18" charset="0"/>
              </a:rPr>
              <a:t>According to </a:t>
            </a:r>
            <a:r>
              <a:rPr lang="en-US" sz="2400" b="1" u="sng" dirty="0" err="1">
                <a:latin typeface="Times New Roman" panose="02020603050405020304" pitchFamily="18" charset="0"/>
                <a:cs typeface="Times New Roman" panose="02020603050405020304" pitchFamily="18" charset="0"/>
              </a:rPr>
              <a:t>Encyclopaedia</a:t>
            </a:r>
            <a:r>
              <a:rPr lang="en-US" sz="2400" b="1" u="sng" dirty="0">
                <a:latin typeface="Times New Roman" panose="02020603050405020304" pitchFamily="18" charset="0"/>
                <a:cs typeface="Times New Roman" panose="02020603050405020304" pitchFamily="18" charset="0"/>
              </a:rPr>
              <a:t> of Social Sciences </a:t>
            </a:r>
            <a:r>
              <a:rPr lang="en-US" sz="2400" b="1" u="sng" dirty="0"/>
              <a:t>–</a:t>
            </a:r>
          </a:p>
          <a:p>
            <a:pPr marL="0" indent="0" algn="just">
              <a:buNone/>
            </a:pPr>
            <a:r>
              <a:rPr lang="en-US" sz="2400" dirty="0">
                <a:latin typeface="Times New Roman" panose="02020603050405020304" pitchFamily="18" charset="0"/>
                <a:cs typeface="Times New Roman" panose="02020603050405020304" pitchFamily="18" charset="0"/>
              </a:rPr>
              <a:t>Research is defined as the manipulation of things , concepts or symbols for the purpose of </a:t>
            </a:r>
            <a:r>
              <a:rPr lang="en-US" sz="2400" dirty="0" err="1">
                <a:latin typeface="Times New Roman" panose="02020603050405020304" pitchFamily="18" charset="0"/>
                <a:cs typeface="Times New Roman" panose="02020603050405020304" pitchFamily="18" charset="0"/>
              </a:rPr>
              <a:t>generalising</a:t>
            </a:r>
            <a:r>
              <a:rPr lang="en-US" sz="2400" dirty="0">
                <a:latin typeface="Times New Roman" panose="02020603050405020304" pitchFamily="18" charset="0"/>
                <a:cs typeface="Times New Roman" panose="02020603050405020304" pitchFamily="18" charset="0"/>
              </a:rPr>
              <a:t> to extend, correct or verify knowledge, whether that knowledge aids in construction of theory or in the practice of an art.</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7706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72C90-5707-4503-8AB2-03623222B3C1}"/>
              </a:ext>
            </a:extLst>
          </p:cNvPr>
          <p:cNvSpPr>
            <a:spLocks noGrp="1"/>
          </p:cNvSpPr>
          <p:nvPr>
            <p:ph type="title"/>
          </p:nvPr>
        </p:nvSpPr>
        <p:spPr/>
        <p:txBody>
          <a:bodyPr>
            <a:normAutofit/>
          </a:bodyPr>
          <a:lstStyle/>
          <a:p>
            <a:pPr algn="ctr"/>
            <a:r>
              <a:rPr lang="en-IN" sz="3600" dirty="0">
                <a:latin typeface="Arial Black" panose="020B0A04020102020204" pitchFamily="34" charset="0"/>
              </a:rPr>
              <a:t>CONCEPT OF RESEARCH</a:t>
            </a:r>
          </a:p>
        </p:txBody>
      </p:sp>
      <p:sp>
        <p:nvSpPr>
          <p:cNvPr id="3" name="Content Placeholder 2">
            <a:extLst>
              <a:ext uri="{FF2B5EF4-FFF2-40B4-BE49-F238E27FC236}">
                <a16:creationId xmlns:a16="http://schemas.microsoft.com/office/drawing/2014/main" id="{EF5375C1-AB78-2C37-A92C-26810DDA2BB6}"/>
              </a:ext>
            </a:extLst>
          </p:cNvPr>
          <p:cNvSpPr>
            <a:spLocks noGrp="1"/>
          </p:cNvSpPr>
          <p:nvPr>
            <p:ph idx="1"/>
          </p:nvPr>
        </p:nvSpPr>
        <p:spPr/>
        <p:txBody>
          <a:bodyPr>
            <a:noAutofit/>
          </a:bodyPr>
          <a:lstStyle/>
          <a:p>
            <a:pPr marL="0" indent="0" algn="just">
              <a:buNone/>
            </a:pPr>
            <a:r>
              <a:rPr lang="en-US" sz="2800" dirty="0">
                <a:latin typeface="Times New Roman" panose="02020603050405020304" pitchFamily="18" charset="0"/>
                <a:cs typeface="Times New Roman" panose="02020603050405020304" pitchFamily="18" charset="0"/>
              </a:rPr>
              <a:t>Research in common parlance refers to a search for knowledge. One can also define research as a scientific and systematic search for pertinent information on a specific topic. In fact, research is an art of scientific investigation. The Advanced Learner's Dictionary of Current English lays down the meaning of research as a careful investigation or inquiry specially through search for new facts in any branch of knowledge.</a:t>
            </a:r>
            <a:endParaRPr lang="en-IN" sz="2800" dirty="0">
              <a:latin typeface="Times New Roman" panose="02020603050405020304" pitchFamily="18" charset="0"/>
              <a:cs typeface="Times New Roman" panose="02020603050405020304" pitchFamily="18" charset="0"/>
            </a:endParaRPr>
          </a:p>
          <a:p>
            <a:pPr marL="0" indent="0" algn="just">
              <a:buNone/>
            </a:pP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4570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FB95D-99C7-DFD0-09C0-97B35F55F11F}"/>
              </a:ext>
            </a:extLst>
          </p:cNvPr>
          <p:cNvSpPr>
            <a:spLocks noGrp="1"/>
          </p:cNvSpPr>
          <p:nvPr>
            <p:ph type="title"/>
          </p:nvPr>
        </p:nvSpPr>
        <p:spPr>
          <a:xfrm>
            <a:off x="1451579" y="130630"/>
            <a:ext cx="9603275" cy="279917"/>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679AE67B-0F81-29FC-BBB5-157D921083D5}"/>
              </a:ext>
            </a:extLst>
          </p:cNvPr>
          <p:cNvSpPr>
            <a:spLocks noGrp="1"/>
          </p:cNvSpPr>
          <p:nvPr>
            <p:ph idx="1"/>
          </p:nvPr>
        </p:nvSpPr>
        <p:spPr>
          <a:xfrm>
            <a:off x="1231641" y="1315616"/>
            <a:ext cx="9823213" cy="4150730"/>
          </a:xfrm>
        </p:spPr>
        <p:txBody>
          <a:bodyPr>
            <a:noAutofit/>
          </a:bodyPr>
          <a:lstStyle/>
          <a:p>
            <a:pPr marL="0" indent="0" algn="just">
              <a:buNone/>
            </a:pPr>
            <a:endParaRPr lang="en-US" sz="2400" dirty="0">
              <a:latin typeface="Times New Roman" panose="02020603050405020304" pitchFamily="18" charset="0"/>
              <a:cs typeface="Times New Roman" panose="02020603050405020304" pitchFamily="18" charset="0"/>
            </a:endParaRPr>
          </a:p>
          <a:p>
            <a:pPr marL="0" indent="0" algn="just">
              <a:buNone/>
            </a:pPr>
            <a:r>
              <a:rPr lang="en-US" sz="2400" dirty="0">
                <a:latin typeface="Times New Roman" panose="02020603050405020304" pitchFamily="18" charset="0"/>
                <a:cs typeface="Times New Roman" panose="02020603050405020304" pitchFamily="18" charset="0"/>
              </a:rPr>
              <a:t>Research is an academic activity and as such the term should be used in a technical sense. According to Clifford Woody research comprises defining and redefining problems, formulating hypothesis or suggested solutions; collecting, </a:t>
            </a:r>
            <a:r>
              <a:rPr lang="en-US" sz="2400" dirty="0" err="1">
                <a:latin typeface="Times New Roman" panose="02020603050405020304" pitchFamily="18" charset="0"/>
                <a:cs typeface="Times New Roman" panose="02020603050405020304" pitchFamily="18" charset="0"/>
              </a:rPr>
              <a:t>organising</a:t>
            </a:r>
            <a:r>
              <a:rPr lang="en-US" sz="2400" dirty="0">
                <a:latin typeface="Times New Roman" panose="02020603050405020304" pitchFamily="18" charset="0"/>
                <a:cs typeface="Times New Roman" panose="02020603050405020304" pitchFamily="18" charset="0"/>
              </a:rPr>
              <a:t> and evaluating data; making deductions and reaching conclusions; and at last carefully testing the conclusions to determine whether they fit the formulating hypothesis. Research is, thus, an original contribution to the existing stock of knowledge making for its advancement. It is the pursuit of truth with the help of study, observation, comparison and experiment.</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8020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BC8F1-CADF-E99F-4432-BDD682841BD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95954E9-484D-5313-373B-C0196D342BFE}"/>
              </a:ext>
            </a:extLst>
          </p:cNvPr>
          <p:cNvSpPr>
            <a:spLocks noGrp="1"/>
          </p:cNvSpPr>
          <p:nvPr>
            <p:ph idx="1"/>
          </p:nvPr>
        </p:nvSpPr>
        <p:spPr/>
        <p:txBody>
          <a:bodyPr>
            <a:noAutofit/>
          </a:bodyPr>
          <a:lstStyle/>
          <a:p>
            <a:pPr marL="0" indent="0" algn="just">
              <a:buNone/>
            </a:pPr>
            <a:r>
              <a:rPr lang="en-US" sz="2400" dirty="0">
                <a:latin typeface="Times New Roman" panose="02020603050405020304" pitchFamily="18" charset="0"/>
                <a:cs typeface="Times New Roman" panose="02020603050405020304" pitchFamily="18" charset="0"/>
              </a:rPr>
              <a:t>In short, the search for knowledge through objective and systematic method of finding solution to a problem is research. The systematic approach concerning </a:t>
            </a:r>
            <a:r>
              <a:rPr lang="en-US" sz="2400" dirty="0" err="1">
                <a:latin typeface="Times New Roman" panose="02020603050405020304" pitchFamily="18" charset="0"/>
                <a:cs typeface="Times New Roman" panose="02020603050405020304" pitchFamily="18" charset="0"/>
              </a:rPr>
              <a:t>generalisation</a:t>
            </a:r>
            <a:r>
              <a:rPr lang="en-US" sz="2400" dirty="0">
                <a:latin typeface="Times New Roman" panose="02020603050405020304" pitchFamily="18" charset="0"/>
                <a:cs typeface="Times New Roman" panose="02020603050405020304" pitchFamily="18" charset="0"/>
              </a:rPr>
              <a:t> and the formulation of a theory is also research. As such the term research‘ refers to the systematic method consisting of enunciating the problem, formulating a hypothesis, collecting the facts or data, analyzing the facts and reaching certain conclusions either in the form of solutions(s) towards the concerned problem or in certain </a:t>
            </a:r>
            <a:r>
              <a:rPr lang="en-US" sz="2400" dirty="0" err="1">
                <a:latin typeface="Times New Roman" panose="02020603050405020304" pitchFamily="18" charset="0"/>
                <a:cs typeface="Times New Roman" panose="02020603050405020304" pitchFamily="18" charset="0"/>
              </a:rPr>
              <a:t>generalisations</a:t>
            </a:r>
            <a:r>
              <a:rPr lang="en-US" sz="2400" dirty="0">
                <a:latin typeface="Times New Roman" panose="02020603050405020304" pitchFamily="18" charset="0"/>
                <a:cs typeface="Times New Roman" panose="02020603050405020304" pitchFamily="18" charset="0"/>
              </a:rPr>
              <a:t> for some theoretical formulation.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274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44850-5B47-31FA-E5AD-E83925F870E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2CB175D-8AB3-1AD9-12DB-72C049860A8D}"/>
              </a:ext>
            </a:extLst>
          </p:cNvPr>
          <p:cNvSpPr>
            <a:spLocks noGrp="1"/>
          </p:cNvSpPr>
          <p:nvPr>
            <p:ph idx="1"/>
          </p:nvPr>
        </p:nvSpPr>
        <p:spPr/>
        <p:txBody>
          <a:bodyPr>
            <a:normAutofit/>
          </a:bodyPr>
          <a:lstStyle/>
          <a:p>
            <a:pPr marL="0" indent="0" algn="ctr">
              <a:buNone/>
            </a:pPr>
            <a:r>
              <a:rPr lang="en-US" sz="4800" dirty="0">
                <a:latin typeface="Algerian" panose="04020705040A02060702" pitchFamily="82" charset="0"/>
              </a:rPr>
              <a:t>THANK YOU</a:t>
            </a:r>
            <a:endParaRPr lang="en-IN" sz="4800" dirty="0">
              <a:latin typeface="Algerian" panose="04020705040A02060702" pitchFamily="82" charset="0"/>
            </a:endParaRPr>
          </a:p>
        </p:txBody>
      </p:sp>
    </p:spTree>
    <p:extLst>
      <p:ext uri="{BB962C8B-B14F-4D97-AF65-F5344CB8AC3E}">
        <p14:creationId xmlns:p14="http://schemas.microsoft.com/office/powerpoint/2010/main" val="25214548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201</TotalTime>
  <Words>432</Words>
  <Application>Microsoft Office PowerPoint</Application>
  <PresentationFormat>Widescreen</PresentationFormat>
  <Paragraphs>18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Algerian</vt:lpstr>
      <vt:lpstr>Arial</vt:lpstr>
      <vt:lpstr>Arial Black</vt:lpstr>
      <vt:lpstr>Rockwell</vt:lpstr>
      <vt:lpstr>Times New Roman</vt:lpstr>
      <vt:lpstr>Gallery</vt:lpstr>
      <vt:lpstr>Research methodology</vt:lpstr>
      <vt:lpstr>  Meaning OF RESEARCH</vt:lpstr>
      <vt:lpstr>Definition of research</vt:lpstr>
      <vt:lpstr>PowerPoint Presentation</vt:lpstr>
      <vt:lpstr>CONCEPT OF RESEARCH</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methodology</dc:title>
  <dc:creator>Shailee Upadhayay</dc:creator>
  <cp:lastModifiedBy>Shailee Upadhayay</cp:lastModifiedBy>
  <cp:revision>1</cp:revision>
  <dcterms:created xsi:type="dcterms:W3CDTF">2023-01-30T13:43:11Z</dcterms:created>
  <dcterms:modified xsi:type="dcterms:W3CDTF">2023-04-13T07:19:36Z</dcterms:modified>
</cp:coreProperties>
</file>